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488" y="5434624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whom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880" y="440782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else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30480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Know the format and </a:t>
            </a:r>
            <a:r>
              <a:rPr lang="fr-FR" sz="2800" dirty="0" err="1" smtClean="0">
                <a:latin typeface="Kristen ITC" pitchFamily="66" charset="0"/>
              </a:rPr>
              <a:t>i</a:t>
            </a:r>
            <a:r>
              <a:rPr lang="fr-FR" sz="2800" dirty="0" err="1" smtClean="0">
                <a:latin typeface="Kristen ITC" pitchFamily="66" charset="0"/>
              </a:rPr>
              <a:t>dentify</a:t>
            </a:r>
            <a:r>
              <a:rPr lang="fr-FR" sz="2800" dirty="0" smtClean="0">
                <a:latin typeface="Kristen ITC" pitchFamily="66" charset="0"/>
              </a:rPr>
              <a:t> the major </a:t>
            </a:r>
            <a:r>
              <a:rPr lang="fr-FR" sz="2800" dirty="0" err="1" smtClean="0">
                <a:latin typeface="Kristen ITC" pitchFamily="66" charset="0"/>
              </a:rPr>
              <a:t>topics</a:t>
            </a:r>
            <a:r>
              <a:rPr lang="fr-FR" sz="2800" dirty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of the </a:t>
            </a:r>
            <a:r>
              <a:rPr lang="fr-FR" sz="2800" dirty="0" err="1" smtClean="0">
                <a:latin typeface="Kristen ITC" pitchFamily="66" charset="0"/>
              </a:rPr>
              <a:t>midterm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47</cp:revision>
  <dcterms:created xsi:type="dcterms:W3CDTF">2011-09-14T23:22:57Z</dcterms:created>
  <dcterms:modified xsi:type="dcterms:W3CDTF">2012-01-17T11:48:52Z</dcterms:modified>
</cp:coreProperties>
</file>